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7" r:id="rId4"/>
    <p:sldId id="258" r:id="rId5"/>
    <p:sldId id="259" r:id="rId6"/>
    <p:sldId id="260" r:id="rId8"/>
    <p:sldId id="262" r:id="rId9"/>
    <p:sldId id="261" r:id="rId10"/>
    <p:sldId id="263" r:id="rId11"/>
    <p:sldId id="264" r:id="rId12"/>
    <p:sldId id="265" r:id="rId13"/>
    <p:sldId id="266" r:id="rId14"/>
    <p:sldId id="267" r:id="rId15"/>
    <p:sldId id="268" r:id="rId16"/>
  </p:sldIdLst>
  <p:sldSz cx="10043795" cy="5651500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1AE"/>
    <a:srgbClr val="0061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1766"/>
        <p:guide pos="31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3300" y="1755783"/>
            <a:ext cx="8537400" cy="12115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06600" y="3202800"/>
            <a:ext cx="7030800" cy="1444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6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3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07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4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37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14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1900" y="226342"/>
            <a:ext cx="2259900" cy="48225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200" y="226342"/>
            <a:ext cx="6612300" cy="48225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3407" y="3631933"/>
            <a:ext cx="8537400" cy="1122550"/>
          </a:xfrm>
        </p:spPr>
        <p:txBody>
          <a:bodyPr anchor="t"/>
          <a:lstStyle>
            <a:lvl1pPr algn="l">
              <a:defRPr sz="3295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3407" y="2395559"/>
            <a:ext cx="8537400" cy="1236375"/>
          </a:xfrm>
        </p:spPr>
        <p:txBody>
          <a:bodyPr anchor="b"/>
          <a:lstStyle>
            <a:lvl1pPr marL="0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1pPr>
            <a:lvl2pPr marL="376555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2pPr>
            <a:lvl3pPr marL="753745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3pPr>
            <a:lvl4pPr marL="113030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4pPr>
            <a:lvl5pPr marL="150749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5pPr>
            <a:lvl6pPr marL="1884045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6pPr>
            <a:lvl7pPr marL="226060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7pPr>
            <a:lvl8pPr marL="2637790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8pPr>
            <a:lvl9pPr marL="3014345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200" y="1318800"/>
            <a:ext cx="4436100" cy="3730059"/>
          </a:xfrm>
        </p:spPr>
        <p:txBody>
          <a:bodyPr/>
          <a:lstStyle>
            <a:lvl1pPr>
              <a:defRPr sz="2310"/>
            </a:lvl1pPr>
            <a:lvl2pPr>
              <a:defRPr sz="1980"/>
            </a:lvl2pPr>
            <a:lvl3pPr>
              <a:defRPr sz="1650"/>
            </a:lvl3pPr>
            <a:lvl4pPr>
              <a:defRPr sz="1485"/>
            </a:lvl4pPr>
            <a:lvl5pPr>
              <a:defRPr sz="1485"/>
            </a:lvl5pPr>
            <a:lvl6pPr>
              <a:defRPr sz="1485"/>
            </a:lvl6pPr>
            <a:lvl7pPr>
              <a:defRPr sz="1485"/>
            </a:lvl7pPr>
            <a:lvl8pPr>
              <a:defRPr sz="1485"/>
            </a:lvl8pPr>
            <a:lvl9pPr>
              <a:defRPr sz="14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05700" y="1318800"/>
            <a:ext cx="4436100" cy="3730059"/>
          </a:xfrm>
        </p:spPr>
        <p:txBody>
          <a:bodyPr/>
          <a:lstStyle>
            <a:lvl1pPr>
              <a:defRPr sz="2310"/>
            </a:lvl1pPr>
            <a:lvl2pPr>
              <a:defRPr sz="1980"/>
            </a:lvl2pPr>
            <a:lvl3pPr>
              <a:defRPr sz="1650"/>
            </a:lvl3pPr>
            <a:lvl4pPr>
              <a:defRPr sz="1485"/>
            </a:lvl4pPr>
            <a:lvl5pPr>
              <a:defRPr sz="1485"/>
            </a:lvl5pPr>
            <a:lvl6pPr>
              <a:defRPr sz="1485"/>
            </a:lvl6pPr>
            <a:lvl7pPr>
              <a:defRPr sz="1485"/>
            </a:lvl7pPr>
            <a:lvl8pPr>
              <a:defRPr sz="1485"/>
            </a:lvl8pPr>
            <a:lvl9pPr>
              <a:defRPr sz="148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200" y="1265159"/>
            <a:ext cx="4437844" cy="527258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6555" indent="0">
              <a:buNone/>
              <a:defRPr sz="1650" b="1"/>
            </a:lvl2pPr>
            <a:lvl3pPr marL="753745" indent="0">
              <a:buNone/>
              <a:defRPr sz="1485" b="1"/>
            </a:lvl3pPr>
            <a:lvl4pPr marL="1130300" indent="0">
              <a:buNone/>
              <a:defRPr sz="1320" b="1"/>
            </a:lvl4pPr>
            <a:lvl5pPr marL="1507490" indent="0">
              <a:buNone/>
              <a:defRPr sz="1320" b="1"/>
            </a:lvl5pPr>
            <a:lvl6pPr marL="1884045" indent="0">
              <a:buNone/>
              <a:defRPr sz="1320" b="1"/>
            </a:lvl6pPr>
            <a:lvl7pPr marL="2260600" indent="0">
              <a:buNone/>
              <a:defRPr sz="1320" b="1"/>
            </a:lvl7pPr>
            <a:lvl8pPr marL="2637790" indent="0">
              <a:buNone/>
              <a:defRPr sz="1320" b="1"/>
            </a:lvl8pPr>
            <a:lvl9pPr marL="3014345" indent="0">
              <a:buNone/>
              <a:defRPr sz="132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200" y="1792417"/>
            <a:ext cx="4437844" cy="3256442"/>
          </a:xfrm>
        </p:spPr>
        <p:txBody>
          <a:bodyPr/>
          <a:lstStyle>
            <a:lvl1pPr>
              <a:defRPr sz="1980"/>
            </a:lvl1pPr>
            <a:lvl2pPr>
              <a:defRPr sz="1650"/>
            </a:lvl2pPr>
            <a:lvl3pPr>
              <a:defRPr sz="1485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02213" y="1265159"/>
            <a:ext cx="4439588" cy="527258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6555" indent="0">
              <a:buNone/>
              <a:defRPr sz="1650" b="1"/>
            </a:lvl2pPr>
            <a:lvl3pPr marL="753745" indent="0">
              <a:buNone/>
              <a:defRPr sz="1485" b="1"/>
            </a:lvl3pPr>
            <a:lvl4pPr marL="1130300" indent="0">
              <a:buNone/>
              <a:defRPr sz="1320" b="1"/>
            </a:lvl4pPr>
            <a:lvl5pPr marL="1507490" indent="0">
              <a:buNone/>
              <a:defRPr sz="1320" b="1"/>
            </a:lvl5pPr>
            <a:lvl6pPr marL="1884045" indent="0">
              <a:buNone/>
              <a:defRPr sz="1320" b="1"/>
            </a:lvl6pPr>
            <a:lvl7pPr marL="2260600" indent="0">
              <a:buNone/>
              <a:defRPr sz="1320" b="1"/>
            </a:lvl7pPr>
            <a:lvl8pPr marL="2637790" indent="0">
              <a:buNone/>
              <a:defRPr sz="1320" b="1"/>
            </a:lvl8pPr>
            <a:lvl9pPr marL="3014345" indent="0">
              <a:buNone/>
              <a:defRPr sz="132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02213" y="1792417"/>
            <a:ext cx="4439588" cy="3256442"/>
          </a:xfrm>
        </p:spPr>
        <p:txBody>
          <a:bodyPr/>
          <a:lstStyle>
            <a:lvl1pPr>
              <a:defRPr sz="1980"/>
            </a:lvl1pPr>
            <a:lvl2pPr>
              <a:defRPr sz="1650"/>
            </a:lvl2pPr>
            <a:lvl3pPr>
              <a:defRPr sz="1485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200" y="225033"/>
            <a:ext cx="3304407" cy="957700"/>
          </a:xfrm>
        </p:spPr>
        <p:txBody>
          <a:bodyPr anchor="b"/>
          <a:lstStyle>
            <a:lvl1pPr algn="l">
              <a:defRPr sz="165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26925" y="225033"/>
            <a:ext cx="5614875" cy="4823825"/>
          </a:xfrm>
        </p:spPr>
        <p:txBody>
          <a:bodyPr/>
          <a:lstStyle>
            <a:lvl1pPr>
              <a:defRPr sz="2635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2200" y="1182733"/>
            <a:ext cx="3304407" cy="3866125"/>
          </a:xfrm>
        </p:spPr>
        <p:txBody>
          <a:bodyPr/>
          <a:lstStyle>
            <a:lvl1pPr marL="0" indent="0">
              <a:buNone/>
              <a:defRPr sz="1155"/>
            </a:lvl1pPr>
            <a:lvl2pPr marL="376555" indent="0">
              <a:buNone/>
              <a:defRPr sz="990"/>
            </a:lvl2pPr>
            <a:lvl3pPr marL="753745" indent="0">
              <a:buNone/>
              <a:defRPr sz="825"/>
            </a:lvl3pPr>
            <a:lvl4pPr marL="1130300" indent="0">
              <a:buNone/>
              <a:defRPr sz="740"/>
            </a:lvl4pPr>
            <a:lvl5pPr marL="1507490" indent="0">
              <a:buNone/>
              <a:defRPr sz="740"/>
            </a:lvl5pPr>
            <a:lvl6pPr marL="1884045" indent="0">
              <a:buNone/>
              <a:defRPr sz="740"/>
            </a:lvl6pPr>
            <a:lvl7pPr marL="2260600" indent="0">
              <a:buNone/>
              <a:defRPr sz="740"/>
            </a:lvl7pPr>
            <a:lvl8pPr marL="2637790" indent="0">
              <a:buNone/>
              <a:defRPr sz="740"/>
            </a:lvl8pPr>
            <a:lvl9pPr marL="3014345" indent="0">
              <a:buNone/>
              <a:defRPr sz="74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68694" y="3956400"/>
            <a:ext cx="6026400" cy="467075"/>
          </a:xfrm>
        </p:spPr>
        <p:txBody>
          <a:bodyPr anchor="b"/>
          <a:lstStyle>
            <a:lvl1pPr algn="l">
              <a:defRPr sz="165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68694" y="505017"/>
            <a:ext cx="6026400" cy="3391200"/>
          </a:xfrm>
        </p:spPr>
        <p:txBody>
          <a:bodyPr/>
          <a:lstStyle>
            <a:lvl1pPr marL="0" indent="0">
              <a:buNone/>
              <a:defRPr sz="2635"/>
            </a:lvl1pPr>
            <a:lvl2pPr marL="376555" indent="0">
              <a:buNone/>
              <a:defRPr sz="2310"/>
            </a:lvl2pPr>
            <a:lvl3pPr marL="753745" indent="0">
              <a:buNone/>
              <a:defRPr sz="1980"/>
            </a:lvl3pPr>
            <a:lvl4pPr marL="1130300" indent="0">
              <a:buNone/>
              <a:defRPr sz="1650"/>
            </a:lvl4pPr>
            <a:lvl5pPr marL="1507490" indent="0">
              <a:buNone/>
              <a:defRPr sz="1650"/>
            </a:lvl5pPr>
            <a:lvl6pPr marL="1884045" indent="0">
              <a:buNone/>
              <a:defRPr sz="1650"/>
            </a:lvl6pPr>
            <a:lvl7pPr marL="2260600" indent="0">
              <a:buNone/>
              <a:defRPr sz="1650"/>
            </a:lvl7pPr>
            <a:lvl8pPr marL="2637790" indent="0">
              <a:buNone/>
              <a:defRPr sz="1650"/>
            </a:lvl8pPr>
            <a:lvl9pPr marL="3014345" indent="0">
              <a:buNone/>
              <a:defRPr sz="165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68694" y="4423475"/>
            <a:ext cx="6026400" cy="663325"/>
          </a:xfrm>
        </p:spPr>
        <p:txBody>
          <a:bodyPr/>
          <a:lstStyle>
            <a:lvl1pPr marL="0" indent="0">
              <a:buNone/>
              <a:defRPr sz="1155"/>
            </a:lvl1pPr>
            <a:lvl2pPr marL="376555" indent="0">
              <a:buNone/>
              <a:defRPr sz="990"/>
            </a:lvl2pPr>
            <a:lvl3pPr marL="753745" indent="0">
              <a:buNone/>
              <a:defRPr sz="825"/>
            </a:lvl3pPr>
            <a:lvl4pPr marL="1130300" indent="0">
              <a:buNone/>
              <a:defRPr sz="740"/>
            </a:lvl4pPr>
            <a:lvl5pPr marL="1507490" indent="0">
              <a:buNone/>
              <a:defRPr sz="740"/>
            </a:lvl5pPr>
            <a:lvl6pPr marL="1884045" indent="0">
              <a:buNone/>
              <a:defRPr sz="740"/>
            </a:lvl6pPr>
            <a:lvl7pPr marL="2260600" indent="0">
              <a:buNone/>
              <a:defRPr sz="740"/>
            </a:lvl7pPr>
            <a:lvl8pPr marL="2637790" indent="0">
              <a:buNone/>
              <a:defRPr sz="740"/>
            </a:lvl8pPr>
            <a:lvl9pPr marL="3014345" indent="0">
              <a:buNone/>
              <a:defRPr sz="74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200" y="226342"/>
            <a:ext cx="9039600" cy="94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200" y="1318800"/>
            <a:ext cx="9039600" cy="3730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2200" y="5238566"/>
            <a:ext cx="2343600" cy="300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31700" y="5238566"/>
            <a:ext cx="3180600" cy="300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198200" y="5238566"/>
            <a:ext cx="2343600" cy="300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3745" rtl="0" eaLnBrk="1" latinLnBrk="0" hangingPunct="1">
        <a:spcBef>
          <a:spcPct val="0"/>
        </a:spcBef>
        <a:buNone/>
        <a:defRPr sz="36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753745" rtl="0" eaLnBrk="1" latinLnBrk="0" hangingPunct="1">
        <a:spcBef>
          <a:spcPts val="80"/>
        </a:spcBef>
        <a:buFont typeface="Arial" panose="020B0604020202020204" pitchFamily="34" charset="0"/>
        <a:buChar char="•"/>
        <a:defRPr sz="2635" kern="1200">
          <a:solidFill>
            <a:schemeClr val="tx1"/>
          </a:solidFill>
          <a:latin typeface="+mn-lt"/>
          <a:ea typeface="+mn-ea"/>
          <a:cs typeface="+mn-cs"/>
        </a:defRPr>
      </a:lvl1pPr>
      <a:lvl2pPr marL="612140" indent="-235585" algn="l" defTabSz="753745" rtl="0" eaLnBrk="1" latinLnBrk="0" hangingPunct="1">
        <a:spcBef>
          <a:spcPts val="80"/>
        </a:spcBef>
        <a:buFont typeface="Arial" panose="020B0604020202020204" pitchFamily="34" charset="0"/>
        <a:buChar char="–"/>
        <a:defRPr sz="2310" kern="1200">
          <a:solidFill>
            <a:schemeClr val="tx1"/>
          </a:solidFill>
          <a:latin typeface="+mn-lt"/>
          <a:ea typeface="+mn-ea"/>
          <a:cs typeface="+mn-cs"/>
        </a:defRPr>
      </a:lvl2pPr>
      <a:lvl3pPr marL="941705" indent="-188595" algn="l" defTabSz="753745" rtl="0" eaLnBrk="1" latinLnBrk="0" hangingPunct="1">
        <a:spcBef>
          <a:spcPts val="8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318895" indent="-188595" algn="l" defTabSz="753745" rtl="0" eaLnBrk="1" latinLnBrk="0" hangingPunct="1">
        <a:spcBef>
          <a:spcPts val="80"/>
        </a:spcBef>
        <a:buFont typeface="Arial" panose="020B0604020202020204" pitchFamily="34" charset="0"/>
        <a:buChar char="–"/>
        <a:defRPr sz="1650" kern="1200">
          <a:solidFill>
            <a:schemeClr val="tx1"/>
          </a:solidFill>
          <a:latin typeface="+mn-lt"/>
          <a:ea typeface="+mn-ea"/>
          <a:cs typeface="+mn-cs"/>
        </a:defRPr>
      </a:lvl4pPr>
      <a:lvl5pPr marL="1695450" indent="-188595" algn="l" defTabSz="753745" rtl="0" eaLnBrk="1" latinLnBrk="0" hangingPunct="1">
        <a:spcBef>
          <a:spcPts val="80"/>
        </a:spcBef>
        <a:buFont typeface="Arial" panose="020B0604020202020204" pitchFamily="34" charset="0"/>
        <a:buChar char="»"/>
        <a:defRPr sz="1650" kern="1200">
          <a:solidFill>
            <a:schemeClr val="tx1"/>
          </a:solidFill>
          <a:latin typeface="+mn-lt"/>
          <a:ea typeface="+mn-ea"/>
          <a:cs typeface="+mn-cs"/>
        </a:defRPr>
      </a:lvl5pPr>
      <a:lvl6pPr marL="2072640" indent="-188595" algn="l" defTabSz="753745" rtl="0" eaLnBrk="1" latinLnBrk="0" hangingPunct="1">
        <a:spcBef>
          <a:spcPts val="8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449195" indent="-188595" algn="l" defTabSz="753745" rtl="0" eaLnBrk="1" latinLnBrk="0" hangingPunct="1">
        <a:spcBef>
          <a:spcPts val="8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825750" indent="-188595" algn="l" defTabSz="753745" rtl="0" eaLnBrk="1" latinLnBrk="0" hangingPunct="1">
        <a:spcBef>
          <a:spcPts val="8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202940" indent="-188595" algn="l" defTabSz="753745" rtl="0" eaLnBrk="1" latinLnBrk="0" hangingPunct="1">
        <a:spcBef>
          <a:spcPts val="8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53745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6555" algn="l" defTabSz="753745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3745" algn="l" defTabSz="753745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0300" algn="l" defTabSz="753745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7490" algn="l" defTabSz="753745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4045" algn="l" defTabSz="753745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0600" algn="l" defTabSz="753745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37790" algn="l" defTabSz="753745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4345" algn="l" defTabSz="753745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0" y="-1270"/>
            <a:ext cx="10069830" cy="56622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0365" y="1577975"/>
            <a:ext cx="352552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0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西北大学</a:t>
            </a:r>
            <a:endParaRPr lang="zh-CN" altLang="en-US" sz="30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  <a:p>
            <a:r>
              <a:rPr lang="zh-CN" altLang="en-US" sz="30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哲学学院</a:t>
            </a:r>
            <a:r>
              <a:rPr lang="en-US" altLang="zh-CN" sz="30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PPT</a:t>
            </a:r>
            <a:r>
              <a:rPr lang="zh-CN" altLang="en-US" sz="30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模版</a:t>
            </a:r>
            <a:endParaRPr lang="zh-CN" altLang="en-US" sz="30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0365" y="3115945"/>
            <a:ext cx="3525520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19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学院：</a:t>
            </a:r>
            <a:endParaRPr lang="zh-CN" sz="19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  <a:p>
            <a:pPr fontAlgn="auto">
              <a:lnSpc>
                <a:spcPts val="3000"/>
              </a:lnSpc>
            </a:pPr>
            <a:r>
              <a:rPr lang="zh-CN" sz="19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主讲人：</a:t>
            </a:r>
            <a:endParaRPr lang="zh-CN" sz="19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  <a:p>
            <a:pPr fontAlgn="auto">
              <a:lnSpc>
                <a:spcPts val="3000"/>
              </a:lnSpc>
            </a:pPr>
            <a:r>
              <a:rPr lang="zh-CN" sz="19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时间：</a:t>
            </a:r>
            <a:endParaRPr lang="zh-CN" sz="19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21640" y="2628900"/>
            <a:ext cx="3747770" cy="0"/>
          </a:xfrm>
          <a:prstGeom prst="line">
            <a:avLst/>
          </a:prstGeom>
          <a:ln w="2857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5100" y="1844040"/>
            <a:ext cx="390080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400" b="1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西北大学</a:t>
            </a:r>
            <a:endParaRPr lang="zh-CN" altLang="en-US" sz="3400" b="1">
              <a:solidFill>
                <a:schemeClr val="bg1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  <a:p>
            <a:r>
              <a:rPr lang="zh-CN" altLang="en-US" sz="3400" b="1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哲学学院</a:t>
            </a:r>
            <a:r>
              <a:rPr lang="en-US" altLang="zh-CN" sz="3400" b="1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PPT</a:t>
            </a:r>
            <a:r>
              <a:rPr lang="zh-CN" altLang="en-US" sz="3400" b="1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模版</a:t>
            </a:r>
            <a:endParaRPr lang="zh-CN" altLang="en-US" sz="3400" b="1">
              <a:solidFill>
                <a:schemeClr val="bg1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5100" y="3181350"/>
            <a:ext cx="588010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000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学院：</a:t>
            </a:r>
            <a:endParaRPr lang="zh-CN" sz="2000">
              <a:solidFill>
                <a:schemeClr val="bg1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  <a:p>
            <a:pPr fontAlgn="auto">
              <a:lnSpc>
                <a:spcPts val="3000"/>
              </a:lnSpc>
            </a:pPr>
            <a:r>
              <a:rPr lang="zh-CN" sz="2000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主讲人：            时间：</a:t>
            </a:r>
            <a:endParaRPr lang="zh-CN" sz="2000">
              <a:solidFill>
                <a:schemeClr val="bg1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681980" y="3494405"/>
            <a:ext cx="390080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zh-CN" altLang="en-US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西北大学</a:t>
            </a:r>
            <a:endParaRPr lang="zh-CN" altLang="en-US" sz="3400" b="1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  <a:p>
            <a:pPr algn="r"/>
            <a:r>
              <a:rPr lang="zh-CN" altLang="en-US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哲学学院</a:t>
            </a:r>
            <a:r>
              <a:rPr lang="en-US" altLang="zh-CN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PPT</a:t>
            </a:r>
            <a:r>
              <a:rPr lang="zh-CN" altLang="en-US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模版</a:t>
            </a:r>
            <a:endParaRPr lang="zh-CN" altLang="en-US" sz="3400" b="1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02685" y="4883150"/>
            <a:ext cx="588010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200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学院：                  主讲人：            时间：</a:t>
            </a:r>
            <a:endParaRPr lang="zh-CN" sz="2200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08610" y="3494405"/>
            <a:ext cx="390080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西北大学</a:t>
            </a:r>
            <a:endParaRPr lang="zh-CN" altLang="en-US" sz="3400" b="1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  <a:p>
            <a:r>
              <a:rPr lang="zh-CN" altLang="en-US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哲学学院</a:t>
            </a:r>
            <a:r>
              <a:rPr lang="en-US" altLang="zh-CN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PPT</a:t>
            </a:r>
            <a:r>
              <a:rPr lang="zh-CN" altLang="en-US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模版</a:t>
            </a:r>
            <a:endParaRPr lang="zh-CN" altLang="en-US" sz="3400" b="1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8610" y="4883150"/>
            <a:ext cx="588010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200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学院：               主讲人：            时间：</a:t>
            </a:r>
            <a:endParaRPr lang="zh-CN" sz="2200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5100" y="1434465"/>
            <a:ext cx="3900805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500" b="1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西北大学</a:t>
            </a:r>
            <a:endParaRPr lang="zh-CN" altLang="en-US" sz="3500" b="1">
              <a:solidFill>
                <a:schemeClr val="bg1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  <a:p>
            <a:r>
              <a:rPr lang="zh-CN" altLang="en-US" sz="3500" b="1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哲学学院</a:t>
            </a:r>
            <a:r>
              <a:rPr lang="en-US" altLang="zh-CN" sz="3500" b="1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PPT</a:t>
            </a:r>
            <a:r>
              <a:rPr lang="zh-CN" altLang="en-US" sz="3500" b="1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模版</a:t>
            </a:r>
            <a:endParaRPr lang="zh-CN" altLang="en-US" sz="3500" b="1">
              <a:solidFill>
                <a:schemeClr val="bg1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5100" y="2971165"/>
            <a:ext cx="352552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综艺简体" panose="02010601030101010101" charset="-122"/>
              </a:rPr>
              <a:t>学院：</a:t>
            </a:r>
            <a:endParaRPr lang="zh-CN">
              <a:solidFill>
                <a:schemeClr val="bg1"/>
              </a:solidFill>
              <a:latin typeface="方正黑体简体" panose="02010601030101010101" charset="-122"/>
              <a:ea typeface="方正黑体简体" panose="02010601030101010101" charset="-122"/>
              <a:cs typeface="方正综艺简体" panose="02010601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12210" y="5177790"/>
            <a:ext cx="522732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>
                <a:solidFill>
                  <a:srgbClr val="01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主讲人：                            时间：</a:t>
            </a:r>
            <a:endParaRPr lang="zh-CN">
              <a:solidFill>
                <a:srgbClr val="01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0365" y="1577975"/>
            <a:ext cx="390080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400">
                <a:solidFill>
                  <a:srgbClr val="00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西北大学</a:t>
            </a:r>
            <a:endParaRPr lang="zh-CN" altLang="en-US" sz="3400">
              <a:solidFill>
                <a:srgbClr val="0061AE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  <a:p>
            <a:r>
              <a:rPr lang="zh-CN" altLang="en-US" sz="3400">
                <a:solidFill>
                  <a:srgbClr val="00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哲学学院</a:t>
            </a:r>
            <a:r>
              <a:rPr lang="en-US" altLang="zh-CN" sz="3400">
                <a:solidFill>
                  <a:srgbClr val="00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PPT</a:t>
            </a:r>
            <a:r>
              <a:rPr lang="zh-CN" altLang="en-US" sz="3400">
                <a:solidFill>
                  <a:srgbClr val="00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模版</a:t>
            </a:r>
            <a:endParaRPr lang="zh-CN" altLang="en-US" sz="3400">
              <a:solidFill>
                <a:srgbClr val="0061AE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0365" y="3532505"/>
            <a:ext cx="352552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200">
                <a:solidFill>
                  <a:srgbClr val="00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学院：</a:t>
            </a:r>
            <a:endParaRPr lang="zh-CN" sz="2200">
              <a:solidFill>
                <a:srgbClr val="0061AE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7205" y="4899025"/>
            <a:ext cx="9356725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2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主讲人：                                             时间：</a:t>
            </a:r>
            <a:endParaRPr lang="zh-CN" sz="22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23085" y="1334135"/>
            <a:ext cx="63690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西北大学哲学学院</a:t>
            </a:r>
            <a:r>
              <a:rPr lang="en-US" altLang="zh-CN" sz="40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PPT</a:t>
            </a:r>
            <a:r>
              <a:rPr lang="zh-CN" altLang="en-US" sz="40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模版</a:t>
            </a:r>
            <a:endParaRPr lang="zh-CN" altLang="en-US" sz="40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04708" y="2531745"/>
            <a:ext cx="583438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2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学院 ：           主讲人：</a:t>
            </a:r>
            <a:r>
              <a:rPr lang="zh-CN" sz="22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  <a:sym typeface="+mn-ea"/>
              </a:rPr>
              <a:t>           </a:t>
            </a:r>
            <a:r>
              <a:rPr lang="zh-CN" sz="22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 时间：</a:t>
            </a:r>
            <a:r>
              <a:rPr lang="zh-CN" sz="22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  <a:sym typeface="+mn-ea"/>
              </a:rPr>
              <a:t>           </a:t>
            </a:r>
            <a:endParaRPr lang="zh-CN" sz="22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77160" y="3828415"/>
            <a:ext cx="6369050" cy="568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1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西北大学哲学学院</a:t>
            </a:r>
            <a:r>
              <a:rPr lang="en-US" altLang="zh-CN" sz="31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PPT</a:t>
            </a:r>
            <a:r>
              <a:rPr lang="zh-CN" altLang="en-US" sz="31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模版</a:t>
            </a:r>
            <a:endParaRPr lang="zh-CN" altLang="en-US" sz="3100">
              <a:solidFill>
                <a:srgbClr val="0161AE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68663" y="4666615"/>
            <a:ext cx="583438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0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学院 ：                主讲人：</a:t>
            </a:r>
            <a:r>
              <a:rPr lang="zh-CN" sz="20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  <a:sym typeface="+mn-ea"/>
              </a:rPr>
              <a:t>                </a:t>
            </a:r>
            <a:r>
              <a:rPr lang="zh-CN" sz="20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 时间：</a:t>
            </a:r>
            <a:r>
              <a:rPr lang="zh-CN" sz="20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  <a:sym typeface="+mn-ea"/>
              </a:rPr>
              <a:t>           </a:t>
            </a:r>
            <a:endParaRPr lang="zh-CN" sz="2000">
              <a:solidFill>
                <a:srgbClr val="0161AE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13360" y="1439545"/>
            <a:ext cx="4817745" cy="537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9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西北大学哲学学院</a:t>
            </a:r>
            <a:r>
              <a:rPr lang="en-US" altLang="zh-CN" sz="29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PPT</a:t>
            </a:r>
            <a:r>
              <a:rPr lang="zh-CN" altLang="en-US" sz="29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模版</a:t>
            </a:r>
            <a:endParaRPr lang="zh-CN" altLang="en-US" sz="29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3360" y="2199005"/>
            <a:ext cx="3525520" cy="1437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500"/>
              </a:lnSpc>
            </a:pPr>
            <a:r>
              <a:rPr lang="zh-CN" sz="19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学院：</a:t>
            </a:r>
            <a:endParaRPr lang="zh-CN" sz="19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  <a:p>
            <a:pPr fontAlgn="auto">
              <a:lnSpc>
                <a:spcPts val="3500"/>
              </a:lnSpc>
            </a:pPr>
            <a:r>
              <a:rPr lang="zh-CN" sz="19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主讲人：</a:t>
            </a:r>
            <a:endParaRPr lang="zh-CN" sz="19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  <a:p>
            <a:pPr fontAlgn="auto">
              <a:lnSpc>
                <a:spcPts val="3500"/>
              </a:lnSpc>
            </a:pPr>
            <a:r>
              <a:rPr lang="zh-CN" sz="1900">
                <a:solidFill>
                  <a:schemeClr val="bg1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时间：</a:t>
            </a:r>
            <a:endParaRPr lang="zh-CN" sz="1900">
              <a:solidFill>
                <a:schemeClr val="bg1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37373" y="1369695"/>
            <a:ext cx="6369050" cy="568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1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西北大学哲学学院</a:t>
            </a:r>
            <a:r>
              <a:rPr lang="en-US" altLang="zh-CN" sz="31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PPT</a:t>
            </a:r>
            <a:r>
              <a:rPr lang="zh-CN" altLang="en-US" sz="31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模版</a:t>
            </a:r>
            <a:endParaRPr lang="zh-CN" altLang="en-US" sz="3100">
              <a:solidFill>
                <a:srgbClr val="0161AE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71358" y="2566670"/>
            <a:ext cx="610108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0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学院 ：                 主讲人：</a:t>
            </a:r>
            <a:r>
              <a:rPr lang="zh-CN" sz="20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  <a:sym typeface="+mn-ea"/>
              </a:rPr>
              <a:t>                 </a:t>
            </a:r>
            <a:r>
              <a:rPr lang="zh-CN" sz="20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</a:rPr>
              <a:t> 时间：</a:t>
            </a:r>
            <a:r>
              <a:rPr lang="zh-CN" sz="2000">
                <a:solidFill>
                  <a:srgbClr val="0161AE"/>
                </a:solidFill>
                <a:latin typeface="方正综艺简体" panose="02010601030101010101" charset="-122"/>
                <a:ea typeface="方正综艺简体" panose="02010601030101010101" charset="-122"/>
                <a:cs typeface="方正综艺简体" panose="02010601030101010101" charset="-122"/>
                <a:sym typeface="+mn-ea"/>
              </a:rPr>
              <a:t>           </a:t>
            </a:r>
            <a:endParaRPr lang="zh-CN" sz="2000">
              <a:solidFill>
                <a:srgbClr val="0161AE"/>
              </a:solidFill>
              <a:latin typeface="方正综艺简体" panose="02010601030101010101" charset="-122"/>
              <a:ea typeface="方正综艺简体" panose="02010601030101010101" charset="-122"/>
              <a:cs typeface="方正综艺简体" panose="02010601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37373" y="2093595"/>
            <a:ext cx="63690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西北大学哲学学院</a:t>
            </a:r>
            <a:r>
              <a:rPr lang="en-US" altLang="zh-CN" sz="4000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PPT</a:t>
            </a:r>
            <a:r>
              <a:rPr lang="zh-CN" altLang="en-US" sz="4000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模版</a:t>
            </a:r>
            <a:endParaRPr lang="zh-CN" altLang="en-US" sz="4000">
              <a:solidFill>
                <a:schemeClr val="bg1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9633" y="3375025"/>
            <a:ext cx="830453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200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学院 ：                        主讲人：</a:t>
            </a:r>
            <a:r>
              <a:rPr lang="zh-CN" sz="2200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  <a:sym typeface="+mn-ea"/>
              </a:rPr>
              <a:t>                      </a:t>
            </a:r>
            <a:r>
              <a:rPr lang="zh-CN" sz="2200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 时间：</a:t>
            </a:r>
            <a:r>
              <a:rPr lang="zh-CN" sz="2200">
                <a:solidFill>
                  <a:schemeClr val="bg1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  <a:sym typeface="+mn-ea"/>
              </a:rPr>
              <a:t>           </a:t>
            </a:r>
            <a:endParaRPr lang="zh-CN" sz="2200">
              <a:solidFill>
                <a:schemeClr val="bg1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37373" y="3540760"/>
            <a:ext cx="6369050" cy="675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800">
                <a:solidFill>
                  <a:srgbClr val="01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西北大学哲学学院</a:t>
            </a:r>
            <a:r>
              <a:rPr lang="en-US" altLang="zh-CN" sz="3800">
                <a:solidFill>
                  <a:srgbClr val="01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PPT</a:t>
            </a:r>
            <a:r>
              <a:rPr lang="zh-CN" altLang="en-US" sz="3800">
                <a:solidFill>
                  <a:srgbClr val="01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模版</a:t>
            </a:r>
            <a:endParaRPr lang="zh-CN" altLang="en-US" sz="3800">
              <a:solidFill>
                <a:srgbClr val="01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9633" y="4678680"/>
            <a:ext cx="830453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200">
                <a:solidFill>
                  <a:srgbClr val="01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学院 ：                        主讲人：</a:t>
            </a:r>
            <a:r>
              <a:rPr lang="zh-CN" sz="2200">
                <a:solidFill>
                  <a:srgbClr val="01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  <a:sym typeface="+mn-ea"/>
              </a:rPr>
              <a:t>                      </a:t>
            </a:r>
            <a:r>
              <a:rPr lang="zh-CN" sz="2200">
                <a:solidFill>
                  <a:srgbClr val="01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 时间：</a:t>
            </a:r>
            <a:r>
              <a:rPr lang="zh-CN" sz="2200">
                <a:solidFill>
                  <a:srgbClr val="01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  <a:sym typeface="+mn-ea"/>
              </a:rPr>
              <a:t>           </a:t>
            </a:r>
            <a:endParaRPr lang="zh-CN" sz="2200">
              <a:solidFill>
                <a:srgbClr val="01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-1905"/>
            <a:ext cx="10057765" cy="56553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5100" y="2633345"/>
            <a:ext cx="390080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西北大学</a:t>
            </a:r>
            <a:endParaRPr lang="zh-CN" altLang="en-US" sz="3400" b="1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  <a:p>
            <a:r>
              <a:rPr lang="zh-CN" altLang="en-US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哲学学院</a:t>
            </a:r>
            <a:r>
              <a:rPr lang="en-US" altLang="zh-CN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PPT</a:t>
            </a:r>
            <a:r>
              <a:rPr lang="zh-CN" altLang="en-US" sz="3400" b="1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模版</a:t>
            </a:r>
            <a:endParaRPr lang="zh-CN" altLang="en-US" sz="3400" b="1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5100" y="4329430"/>
            <a:ext cx="5880100" cy="9886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3000"/>
              </a:lnSpc>
            </a:pPr>
            <a:r>
              <a:rPr lang="zh-CN" sz="2200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学院：</a:t>
            </a:r>
            <a:endParaRPr lang="zh-CN" sz="2200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  <a:p>
            <a:pPr fontAlgn="auto">
              <a:lnSpc>
                <a:spcPts val="1000"/>
              </a:lnSpc>
            </a:pPr>
            <a:r>
              <a:rPr lang="zh-CN" sz="2200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               </a:t>
            </a:r>
            <a:endParaRPr lang="zh-CN" sz="2200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  <a:p>
            <a:pPr fontAlgn="auto">
              <a:lnSpc>
                <a:spcPts val="3000"/>
              </a:lnSpc>
            </a:pPr>
            <a:r>
              <a:rPr lang="zh-CN" sz="2200">
                <a:solidFill>
                  <a:srgbClr val="0061AE"/>
                </a:solidFill>
                <a:latin typeface="方正黑体简体" panose="02010601030101010101" charset="-122"/>
                <a:ea typeface="方正黑体简体" panose="02010601030101010101" charset="-122"/>
                <a:cs typeface="方正黑体简体" panose="02010601030101010101" charset="-122"/>
              </a:rPr>
              <a:t>主讲人：            时间：</a:t>
            </a:r>
            <a:endParaRPr lang="zh-CN" sz="2200">
              <a:solidFill>
                <a:srgbClr val="0061AE"/>
              </a:solidFill>
              <a:latin typeface="方正黑体简体" panose="02010601030101010101" charset="-122"/>
              <a:ea typeface="方正黑体简体" panose="02010601030101010101" charset="-122"/>
              <a:cs typeface="方正黑体简体" panose="0201060103010101010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713</Words>
  <Application>WPS 演示</Application>
  <PresentationFormat/>
  <Paragraphs>70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方正综艺简体</vt:lpstr>
      <vt:lpstr>微软雅黑</vt:lpstr>
      <vt:lpstr>Arial Unicode MS</vt:lpstr>
      <vt:lpstr>Calibri</vt:lpstr>
      <vt:lpstr>方正黑体简体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文静</cp:lastModifiedBy>
  <cp:revision>8</cp:revision>
  <dcterms:created xsi:type="dcterms:W3CDTF">2020-05-12T09:44:00Z</dcterms:created>
  <dcterms:modified xsi:type="dcterms:W3CDTF">2020-05-12T10:51:23Z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